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0" r:id="rId6"/>
    <p:sldId id="257" r:id="rId7"/>
    <p:sldId id="263" r:id="rId8"/>
    <p:sldId id="258" r:id="rId9"/>
    <p:sldId id="261" r:id="rId10"/>
    <p:sldId id="259" r:id="rId11"/>
    <p:sldId id="262" r:id="rId12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60107E-55C7-4A5C-BDCB-E1DAB465118C}" v="6" dt="2023-10-23T08:12:05.7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87D900-17F3-C5D5-F765-C33B7B56A3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665132D9-746D-8C35-5AA2-3E86ACD80D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ACE4C15-05D4-9CED-D6AF-C88905F8F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1DB8C9CC-540A-F227-6B39-3733FEA41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D848F97-F1C8-262A-17B1-34F4DC065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22661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41DAF0-9F31-3A7B-22E0-E3104C4A1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44C8FAF5-5DDA-861A-28E2-BEA1015BDF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9278273-4557-20B0-DB56-72C1C4B30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56F3ED0-97FF-8E31-389B-F57C29F92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DCDD33A-3520-4E46-5DB2-9378ACD07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20193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7B2B6069-01E0-A834-4ACF-4CE707C4A6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61184801-7291-AB54-F6C9-92F30BDA4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FFC8EC1-57D1-A840-4067-A821C2086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348D6FB-28AB-68E2-E2A7-C55EED87A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56FC392-9923-EC15-13EA-BEEBD4B88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36347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3C2304-8914-C086-4EBB-8D0B84580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8364714-BEF9-B0F1-B600-3885D031A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22BCC0A-5C39-43BA-8F18-1F05B07E5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1420239-A4E2-7F44-4F1B-5A735411D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3C799A37-2566-6A7F-4E59-E4E1B4527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78489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035D9-552E-A259-3992-E2DBC505F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E954754-925F-1B29-F272-D3656DBE6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73F6127-C0E4-ADAF-065E-C85AFB4D5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0A77D68B-B116-8390-75C2-3CBF249AA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E039348-83A1-997F-A57E-013DE7293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416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35A00A-24A7-2AC8-D485-D052AEA53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5E39BE6-B344-7A5D-7026-63469F4D4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2F84842-10B0-047D-BDC5-7E0223CC5B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DA5D56C-CB2A-F22A-AC2B-6141A05D8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86CA33D8-3572-BCE6-582A-B8218BBE6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319210DE-C0A4-ACC9-8424-9819D58AC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6609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4D5907-F49B-905F-49A2-05952DDAB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6D385BB-5C18-357B-7D52-BFD44C8C5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69DFC086-37CF-5042-1C89-D7B90399C0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94239BA-010A-F65A-97A2-0CE45804AC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B7ABE95A-9C65-0868-6147-E0A0D78B74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6E302346-F58B-5019-876F-0B1AFFFE0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02C9B79D-7BC1-EF5B-3DAD-3B550A307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70A7740C-C1AF-E407-5E1A-CF8F84150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1387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FFB513-08B3-E022-37E3-40AC944D7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50BA960F-C45A-05B1-846F-EA7EE66D3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3BB13133-74B4-736E-E1D4-EE4681490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9972B7D6-BC44-CCC6-9E3E-5D268BB2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03331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73120FBC-969A-B269-E707-BC9FFC7F4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F77DD641-83FA-3E61-4569-299AC79F6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038FF902-44E2-1E6A-E58A-E89168FE9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72250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9789F0-C629-E760-5B6D-99B688AA7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F37C67C-1FD1-5305-8D10-777A33855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416A333-C833-FC18-5856-BDDF031EE1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932D8D3A-01F2-0D45-B2EB-BA0D27EE8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AE19B752-78E3-E0A7-7AE6-F3872028D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639A94CA-31DB-EB94-0D62-B2AD6708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50696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5E8A33-F637-9931-F3D7-A6EA81018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AF8AA9DE-FFF5-14A1-CD72-C5B52C2484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A24C371A-490F-E80B-9570-E03C03C39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BCD58ECC-B8C9-E0BF-EB6D-E8F559AFE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02027322-4074-890D-14C8-7B4564659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5D660F9E-AE2F-BF0A-3163-8944DCD62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88652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FEFD742C-B8F2-3A43-E235-8E561A73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067EBEEF-031D-AFF7-6FA9-62D61F8BB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BE83113-DB7F-332C-9857-E4ACE0274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730BD-61B8-4547-BA76-77B0787DE373}" type="datetimeFigureOut">
              <a:rPr lang="da-DK" smtClean="0"/>
              <a:t>15-11-2023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9F81B60-B795-1BB5-AA35-96C270256B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2A80B10-8B3E-787D-23A8-C8DA69996B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2B609-52B9-44D9-A2AF-8A78A967560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30590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lede 6" descr="Et billede, der indeholder hjul, clipart, tegneserie&#10;&#10;Automatisk genereret beskrivelse">
            <a:extLst>
              <a:ext uri="{FF2B5EF4-FFF2-40B4-BE49-F238E27FC236}">
                <a16:creationId xmlns:a16="http://schemas.microsoft.com/office/drawing/2014/main" id="{796FB0EB-511F-ECE0-057E-39DF5964C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691" y="2400924"/>
            <a:ext cx="7634618" cy="445454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DAB2ED7-7552-C9BF-DEDC-FBF0093C25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5440" y="-157797"/>
            <a:ext cx="9144000" cy="2387600"/>
          </a:xfrm>
        </p:spPr>
        <p:txBody>
          <a:bodyPr/>
          <a:lstStyle/>
          <a:p>
            <a:r>
              <a:rPr lang="en-US" dirty="0"/>
              <a:t>Stereo Visual odometry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23665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3ED61C-2202-3D68-603B-50AD89F0A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46C5756-6619-8348-7918-957428078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Determine position and orientation of a moving robot using visual odometry. This will be implemented on a single board computer with a stereo camera.</a:t>
            </a:r>
            <a:endParaRPr lang="en-US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 achieve this, we need to implement the following:</a:t>
            </a:r>
            <a:endParaRPr lang="en-US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Camera calibration and rectification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Feature detection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Feature tracking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Stereo matching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Transformation and motion estimation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Implementation on SBC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75865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7CB232-0B8A-866B-CCAB-5EEBD8CB1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da-DK" dirty="0"/>
          </a:p>
        </p:txBody>
      </p:sp>
      <p:pic>
        <p:nvPicPr>
          <p:cNvPr id="1026" name="Picture 2" descr="Ingen tilgængelig beskrivelse.">
            <a:extLst>
              <a:ext uri="{FF2B5EF4-FFF2-40B4-BE49-F238E27FC236}">
                <a16:creationId xmlns:a16="http://schemas.microsoft.com/office/drawing/2014/main" id="{A4518E3A-82E0-173A-0070-602F24C8BCC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140" y="159384"/>
            <a:ext cx="8278580" cy="6619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5474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1C5AF4-B03D-0CAD-134D-ECE9CC24E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EDD6B693-B1EB-127D-8CBC-B63E5F715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90688"/>
            <a:ext cx="12257745" cy="397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256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ngen tilgængelig beskrivelse.">
            <a:extLst>
              <a:ext uri="{FF2B5EF4-FFF2-40B4-BE49-F238E27FC236}">
                <a16:creationId xmlns:a16="http://schemas.microsoft.com/office/drawing/2014/main" id="{7324EE93-0FD9-F8DD-9D74-18EBFFDA5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5787" y="0"/>
            <a:ext cx="77962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1200354-99F7-BE10-FA44-6E22A82E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detection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34389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92972395_6455955307863454_1058108133127849596_n">
            <a:hlinkClick r:id="" action="ppaction://media"/>
            <a:extLst>
              <a:ext uri="{FF2B5EF4-FFF2-40B4-BE49-F238E27FC236}">
                <a16:creationId xmlns:a16="http://schemas.microsoft.com/office/drawing/2014/main" id="{BEF5759F-4325-4403-C921-B15D2523DA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18765" y="2943296"/>
            <a:ext cx="9373235" cy="3914704"/>
          </a:xfrm>
          <a:prstGeom prst="rect">
            <a:avLst/>
          </a:prstGeom>
        </p:spPr>
      </p:pic>
      <p:pic>
        <p:nvPicPr>
          <p:cNvPr id="5" name="388936724_7020264971337038_1972404866022027278_n">
            <a:hlinkClick r:id="" action="ppaction://media"/>
            <a:extLst>
              <a:ext uri="{FF2B5EF4-FFF2-40B4-BE49-F238E27FC236}">
                <a16:creationId xmlns:a16="http://schemas.microsoft.com/office/drawing/2014/main" id="{4E693E55-19BF-95A2-8546-FBA370A533E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-1"/>
            <a:ext cx="7040880" cy="38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472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4" descr="Many question marks on black background">
            <a:extLst>
              <a:ext uri="{FF2B5EF4-FFF2-40B4-BE49-F238E27FC236}">
                <a16:creationId xmlns:a16="http://schemas.microsoft.com/office/drawing/2014/main" id="{42E2E554-5A7A-5F3E-DBFC-2BBC55059A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5" r="2" b="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BFB9B0E-3F07-32A5-9D75-13EE2EBEE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Questions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9694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07C194D-AC00-0E9A-B9B6-6289110DE6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8773" y="0"/>
            <a:ext cx="9130347" cy="6855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7104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4608b8a-85ff-4dce-ba25-2b47340bfc1b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1049D37F647E3478B00E6127450F7AA" ma:contentTypeVersion="6" ma:contentTypeDescription="Opret et nyt dokument." ma:contentTypeScope="" ma:versionID="faf9b6ca430e6efdb8f6c422d30011ca">
  <xsd:schema xmlns:xsd="http://www.w3.org/2001/XMLSchema" xmlns:xs="http://www.w3.org/2001/XMLSchema" xmlns:p="http://schemas.microsoft.com/office/2006/metadata/properties" xmlns:ns3="2f79a1d1-9d31-481c-b6f6-a6df7dc6c48c" xmlns:ns4="94608b8a-85ff-4dce-ba25-2b47340bfc1b" targetNamespace="http://schemas.microsoft.com/office/2006/metadata/properties" ma:root="true" ma:fieldsID="dea8d136f15abd838a6dae42a72ff131" ns3:_="" ns4:_="">
    <xsd:import namespace="2f79a1d1-9d31-481c-b6f6-a6df7dc6c48c"/>
    <xsd:import namespace="94608b8a-85ff-4dce-ba25-2b47340bfc1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79a1d1-9d31-481c-b6f6-a6df7dc6c48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lt med detaljer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værdi for deling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608b8a-85ff-4dce-ba25-2b47340bfc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0D9615B-3F60-417D-97B1-2E3C46F2C7F2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purl.org/dc/dcmitype/"/>
    <ds:schemaRef ds:uri="94608b8a-85ff-4dce-ba25-2b47340bfc1b"/>
    <ds:schemaRef ds:uri="2f79a1d1-9d31-481c-b6f6-a6df7dc6c48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1B3F903-3077-4750-AF65-73411CBC538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88C9789-6086-4E31-B913-63BAE9A392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f79a1d1-9d31-481c-b6f6-a6df7dc6c48c"/>
    <ds:schemaRef ds:uri="94608b8a-85ff-4dce-ba25-2b47340bfc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64</Words>
  <Application>Microsoft Office PowerPoint</Application>
  <PresentationFormat>Widescreen</PresentationFormat>
  <Paragraphs>14</Paragraphs>
  <Slides>8</Slides>
  <Notes>0</Notes>
  <HiddenSlides>0</HiddenSlides>
  <MMClips>2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Office-tema</vt:lpstr>
      <vt:lpstr>Stereo Visual odometry</vt:lpstr>
      <vt:lpstr>Problem statement</vt:lpstr>
      <vt:lpstr>Overview</vt:lpstr>
      <vt:lpstr>TimeLine</vt:lpstr>
      <vt:lpstr>Feature detection</vt:lpstr>
      <vt:lpstr>PowerPoint-præsentation</vt:lpstr>
      <vt:lpstr>Questions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Stereo Visual odometry</dc:title>
  <dc:creator>anton Larsen</dc:creator>
  <cp:lastModifiedBy>Anton Isak Larsen</cp:lastModifiedBy>
  <cp:revision>2</cp:revision>
  <dcterms:created xsi:type="dcterms:W3CDTF">2023-10-23T07:25:56Z</dcterms:created>
  <dcterms:modified xsi:type="dcterms:W3CDTF">2023-11-15T10:04:06Z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0x010100C1049D37F647E3478B00E6127450F7AA</vt:lpwstr>
  </property>
</Properties>
</file>

<file path=docProps/thumbnail.jpeg>
</file>